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B06035-3D93-4A14-847D-BCB18071E36E}" v="3" dt="2025-12-11T12:41:23.8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06825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one verb and see if a friend can spot the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024985"/>
              </p:ext>
            </p:extLst>
          </p:nvPr>
        </p:nvGraphicFramePr>
        <p:xfrm>
          <a:off x="104775" y="285750"/>
          <a:ext cx="11982451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71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49720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"then".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mouse, then it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a subordinate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verbs!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because it is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5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2025-12-22T09:50:09Z</dcterms:modified>
</cp:coreProperties>
</file>